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408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40"/>
          <a:sy d="100" n="140"/>
        </p:scale>
        <p:origin x="84" y="9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10" Type="http://schemas.openxmlformats.org/officeDocument/2006/relationships/viewProps" Target="viewProps.xml" /><Relationship Id="rId9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2" Type="http://schemas.openxmlformats.org/officeDocument/2006/relationships/tableStyles" Target="tableStyles.xml" /><Relationship Id="rId11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265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11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390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83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791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89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9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22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26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64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858667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3989" cy="4986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anchor="b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bIns="45720" lIns="0" rIns="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baseline="0" cap="all" sz="675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092883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</p:sldLayoutIdLst>
  <p:txStyles>
    <p:titleStyle>
      <a:lvl1pPr algn="l" defTabSz="685800" eaLnBrk="1" hangingPunct="1" latinLnBrk="0" rtl="0">
        <a:lnSpc>
          <a:spcPct val="85000"/>
        </a:lnSpc>
        <a:spcBef>
          <a:spcPct val="0"/>
        </a:spcBef>
        <a:buNone/>
        <a:defRPr baseline="0" kern="1200" spc="-38" sz="36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algn="l" defTabSz="685800" eaLnBrk="1" hangingPunct="1" indent="-68580" latinLnBrk="0" marL="68580" rtl="0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charset="0" panose="020F0502020204030204" pitchFamily="34" typeface="Calibri"/>
        <a:buChar char=" "/>
        <a:defRPr kern="1200" sz="15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algn="l" defTabSz="685800" eaLnBrk="1" hangingPunct="1" indent="-137160" latinLnBrk="0" marL="288036" rtl="0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charset="0" pitchFamily="34" typeface="Calibri"/>
        <a:buChar char="◦"/>
        <a:defRPr kern="1200" sz="13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algn="l" defTabSz="685800" eaLnBrk="1" hangingPunct="1" indent="-137160" latinLnBrk="0" marL="425196" rtl="0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charset="0" pitchFamily="34" typeface="Calibri"/>
        <a:buChar char="◦"/>
        <a:defRPr kern="1200" sz="10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algn="l" defTabSz="685800" eaLnBrk="1" hangingPunct="1" indent="-137160" latinLnBrk="0" marL="562356" rtl="0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charset="0" pitchFamily="34" typeface="Calibri"/>
        <a:buChar char="◦"/>
        <a:defRPr kern="1200" sz="10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algn="l" defTabSz="685800" eaLnBrk="1" hangingPunct="1" indent="-137160" latinLnBrk="0" marL="699516" rtl="0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charset="0" pitchFamily="34" typeface="Calibri"/>
        <a:buChar char="◦"/>
        <a:defRPr kern="1200" sz="10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825000" rtl="0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charset="0" pitchFamily="34" typeface="Calibri"/>
        <a:buChar char="◦"/>
        <a:defRPr kern="1200" sz="10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975000" rtl="0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charset="0" pitchFamily="34" typeface="Calibri"/>
        <a:buChar char="◦"/>
        <a:defRPr kern="1200" sz="10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1125000" rtl="0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charset="0" pitchFamily="34" typeface="Calibri"/>
        <a:buChar char="◦"/>
        <a:defRPr kern="1200" sz="10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1275000" rtl="0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charset="0" pitchFamily="34" typeface="Calibri"/>
        <a:buChar char="◦"/>
        <a:defRPr kern="1200" sz="10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linktr.ee/windperson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5.xml" /><Relationship Id="rId2" Type="http://schemas.openxmlformats.org/officeDocument/2006/relationships/hyperlink" Target="https://web.archive.org/web/20230203195751/https://customers.microsoft.com/en-us/story/granden-media-telecommunications-azure" TargetMode="External" /><Relationship Id="rId3" Type="http://schemas.openxmlformats.org/officeDocument/2006/relationships/hyperlink" Target="https://web.archive.org/web/20230203195751/https://customers.microsoft.com/en-us/story/granden-media-telecommunications-azure" TargetMode="External" /><Relationship Id="rId6" Type="http://schemas.openxmlformats.org/officeDocument/2006/relationships/hyperlink" Target="https://youtu.be/03rhzaQ38h4?si=TmMn3zMeU5JlwvwF" TargetMode="External" /><Relationship Id="rId5" Type="http://schemas.openxmlformats.org/officeDocument/2006/relationships/image" Target="../media/image2.png" /><Relationship Id="rId4" Type="http://schemas.openxmlformats.org/officeDocument/2006/relationships/image" Target="../media/image1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facebook.com/groups/mrxrdevelopers/" TargetMode="External" /><Relationship Id="rId3" Type="http://schemas.openxmlformats.org/officeDocument/2006/relationships/hyperlink" Target="https://www.facebook.com/groups/670773469603565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4" Type="http://schemas.openxmlformats.org/officeDocument/2006/relationships/hyperlink" Target="https://www.youtube.com/watch?v=oiJvbKReiTw" TargetMode="External" /><Relationship Id="rId3" Type="http://schemas.openxmlformats.org/officeDocument/2006/relationships/image" Target="../media/image4.png" /><Relationship Id="rId2" Type="http://schemas.openxmlformats.org/officeDocument/2006/relationships/image" Target="../media/image3.jp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/>
          <a:lstStyle/>
          <a:p>
            <a:pPr lvl="0" indent="0" marL="0">
              <a:buNone/>
            </a:pPr>
            <a:r>
              <a:rPr/>
              <a:t>Self 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825038" y="3341716"/>
            <a:ext cx="7543800" cy="8572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Isak Pao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Name: Isak (pronouce as </a:t>
            </a:r>
            <a:r>
              <a:rPr i="1"/>
              <a:t>Isaac</a:t>
            </a:r>
            <a:r>
              <a:rPr/>
              <a:t> ) Pao</a:t>
            </a:r>
          </a:p>
          <a:p>
            <a:pPr lvl="0"/>
            <a:r>
              <a:rPr/>
              <a:t>Experience: almot 15 years, mainly focused on web backend development.</a:t>
            </a:r>
          </a:p>
          <a:p>
            <a:pPr lvl="0"/>
            <a:r>
              <a:rPr/>
              <a:t>Social media contact list: </a:t>
            </a:r>
            <a:r>
              <a:rPr>
                <a:hlinkClick r:id="rId2"/>
              </a:rPr>
              <a:t>http://linktr.ee/windperson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At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When at the startup called GranDen Inc., I was on Research &amp; Developement team as a Chief Technology Officer.</a:t>
            </a:r>
          </a:p>
          <a:p>
            <a:pPr lvl="0"/>
            <a:r>
              <a:rPr/>
              <a:t>We made some mobile app with the Augmented Reality, Emerging Cloud technology especially about Microsoft Azure.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/>
        <p:txBody>
          <a:bodyPr/>
          <a:lstStyle/>
          <a:p>
            <a:pPr lvl="0"/>
            <a:r>
              <a:rPr i="1">
                <a:hlinkClick r:id="rId2"/>
              </a:rPr>
              <a:t>Microsoft Ignite 2018</a:t>
            </a:r>
            <a:r>
              <a:rPr>
                <a:hlinkClick r:id="rId3"/>
              </a:rPr>
              <a:t> Cusotmer Story</a:t>
            </a:r>
          </a:p>
        </p:txBody>
      </p:sp>
      <p:pic>
        <p:nvPicPr>
          <p:cNvPr descr="./imgs/granden_azure_signalr_cusotmer_story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1358900" y="1930400"/>
            <a:ext cx="2603500" cy="2527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 Placeholder 4"/>
          <p:cNvSpPr>
            <a:spLocks noGrp="1"/>
          </p:cNvSpPr>
          <p:nvPr>
            <p:ph idx="3" sz="quarter" type="body"/>
          </p:nvPr>
        </p:nvSpPr>
        <p:spPr/>
        <p:txBody>
          <a:bodyPr/>
          <a:lstStyle/>
          <a:p>
            <a:pPr lvl="0"/>
            <a:r>
              <a:rPr/>
              <a:t>Interactive Baseball Game based on Azure SignalR service:</a:t>
            </a:r>
          </a:p>
        </p:txBody>
      </p:sp>
      <p:pic>
        <p:nvPicPr>
          <p:cNvPr descr="./imgs/baseball-game_snapshot.png" id="0" name="Picture 1"/>
          <p:cNvPicPr>
            <a:picLocks noGrp="1"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4711700" y="1930400"/>
            <a:ext cx="3594100" cy="2019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60900" y="3949700"/>
            <a:ext cx="36957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>
                <a:hlinkClick r:id="rId6"/>
              </a:rPr>
              <a:t>https://youtu.be/03rhzaQ38h4?si=TmMn3zMeU5JlwvwF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Tech community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Tech Summit speech:</a:t>
            </a:r>
          </a:p>
          <a:p>
            <a:pPr lvl="1"/>
            <a:r>
              <a:rPr/>
              <a:t>Session speech in .NET Conf held in Taiwan by Study4TW from 2020 to 2023.</a:t>
            </a:r>
          </a:p>
          <a:p>
            <a:pPr lvl="1"/>
            <a:r>
              <a:rPr/>
              <a:t>Cloud Summit 2022: Microsoft Orleans on Azure Cloud.</a:t>
            </a:r>
          </a:p>
          <a:p>
            <a:pPr lvl="1"/>
            <a:r>
              <a:rPr/>
              <a:t>MonkeyFest 2018 Global Xamarin Bootcamp in Taipei &amp; Xamarin China Summit 2019: topics about Xamarin app dev technology.</a:t>
            </a:r>
          </a:p>
          <a:p>
            <a:pPr lvl="1"/>
            <a:r>
              <a:rPr/>
              <a:t>COSCUP 2017: gRPC communication between Java, Golang, .NET Core.</a:t>
            </a:r>
          </a:p>
          <a:p>
            <a:pPr lvl="1"/>
            <a:r>
              <a:rPr/>
              <a:t>Container Summit 2016: Docker on game backend devops.</a:t>
            </a:r>
          </a:p>
          <a:p>
            <a:pPr lvl="0"/>
            <a:r>
              <a:rPr/>
              <a:t>Manage the </a:t>
            </a:r>
            <a:r>
              <a:rPr b="1">
                <a:hlinkClick r:id="rId2"/>
              </a:rPr>
              <a:t>MR/XR Developers Community</a:t>
            </a:r>
            <a:r>
              <a:rPr/>
              <a:t> Facebook Group</a:t>
            </a:r>
          </a:p>
          <a:p>
            <a:pPr lvl="0"/>
            <a:r>
              <a:rPr/>
              <a:t>Co-Host of the Mothly online streaming meetup of Facebook Group </a:t>
            </a:r>
            <a:r>
              <a:rPr b="1">
                <a:hlinkClick r:id="rId3"/>
              </a:rPr>
              <a:t>Xamarin Asia Developers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/imgs/dotnetconf_2020_tp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2800" y="1397000"/>
            <a:ext cx="36957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812800" y="3886200"/>
            <a:ext cx="36957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.NET Conf Taiwan 2020</a:t>
            </a:r>
          </a:p>
        </p:txBody>
      </p:sp>
      <p:pic>
        <p:nvPicPr>
          <p:cNvPr descr="./imgs/dotnetconf_2022_tpe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60900" y="1536700"/>
            <a:ext cx="3695700" cy="2197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60900" y="3886200"/>
            <a:ext cx="36957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.NET Conf Taiwan 2022 </a:t>
            </a:r>
            <a:r>
              <a:rPr>
                <a:hlinkClick r:id="rId4"/>
              </a:rPr>
              <a:t>https://www.youtube.com/watch?v=oiJvbKReiTw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pPr lvl="0" indent="0" marL="0">
              <a:buNone/>
            </a:pPr>
            <a:r>
              <a:rPr/>
              <a:t>At Leisure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Recreation:</a:t>
            </a:r>
          </a:p>
          <a:p>
            <a:pPr lvl="1"/>
            <a:r>
              <a:rPr/>
              <a:t>Reading (history, psychology), traveling, and finding intresting coffee shops.</a:t>
            </a:r>
          </a:p>
        </p:txBody>
      </p:sp>
      <p:pic>
        <p:nvPicPr>
          <p:cNvPr descr="./imgs/tamsui_fisherman_wharf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57800" y="1384300"/>
            <a:ext cx="2501900" cy="250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60900" y="3886200"/>
            <a:ext cx="36957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Tamsui Fishrman Wharf</a:t>
            </a:r>
          </a:p>
        </p:txBody>
      </p:sp>
    </p:spTree>
  </p:cSld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</TotalTime>
  <Words>46</Words>
  <Application>Microsoft Office PowerPoint</Application>
  <PresentationFormat>On-screen Show (16:9)</PresentationFormat>
  <Paragraphs>14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Calibri</vt:lpstr>
      <vt:lpstr>Calibri Light</vt:lpstr>
      <vt:lpstr>Retrospect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 introduction</dc:title>
  <dc:creator>Isak Pao</dc:creator>
  <cp:keywords/>
  <dcterms:created xsi:type="dcterms:W3CDTF">2023-08-25T03:04:22Z</dcterms:created>
  <dcterms:modified xsi:type="dcterms:W3CDTF">2023-08-25T03:04:22Z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